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70" r:id="rId2"/>
    <p:sldId id="320" r:id="rId3"/>
    <p:sldId id="318" r:id="rId4"/>
    <p:sldId id="319" r:id="rId5"/>
    <p:sldId id="322" r:id="rId6"/>
    <p:sldId id="32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0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1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595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Session goals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Review modeling methods I still need to work on.</a:t>
            </a:r>
          </a:p>
          <a:p>
            <a:r>
              <a:rPr lang="en-US" sz="3600" dirty="0"/>
              <a:t>Review potential next steps for improving methods.</a:t>
            </a:r>
          </a:p>
          <a:p>
            <a:r>
              <a:rPr lang="en-US" sz="3600" dirty="0"/>
              <a:t>Discussion.</a:t>
            </a:r>
          </a:p>
        </p:txBody>
      </p:sp>
    </p:spTree>
    <p:extLst>
      <p:ext uri="{BB962C8B-B14F-4D97-AF65-F5344CB8AC3E}">
        <p14:creationId xmlns:p14="http://schemas.microsoft.com/office/powerpoint/2010/main" val="53603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0" y="1873211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Two 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marL="0" indent="0">
              <a:buNone/>
            </a:pPr>
            <a:r>
              <a:rPr lang="en-US" sz="3600" dirty="0"/>
              <a:t>Should we adopt R </a:t>
            </a:r>
            <a:r>
              <a:rPr lang="en-US" sz="3600" dirty="0" err="1"/>
              <a:t>optim</a:t>
            </a:r>
            <a:r>
              <a:rPr lang="en-US" sz="3600" dirty="0"/>
              <a:t>() based methods?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Potential complications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What are some potential issues of trying to adopt a new, potentially more complex, escapement estimation method?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Is the decrease in speed worth the added customization, precision, and transparency of adopting an R </a:t>
            </a:r>
            <a:r>
              <a:rPr lang="en-US" sz="3600" dirty="0" err="1"/>
              <a:t>optim</a:t>
            </a:r>
            <a:r>
              <a:rPr lang="en-US" sz="3600" dirty="0"/>
              <a:t>() based method?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8507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20763</TotalTime>
  <Words>162</Words>
  <Application>Microsoft Office PowerPoint</Application>
  <PresentationFormat>Widescreen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Century Gothic</vt:lpstr>
      <vt:lpstr>Office Theme</vt:lpstr>
      <vt:lpstr>CVCS Escapement Modeling</vt:lpstr>
      <vt:lpstr>Session goals</vt:lpstr>
      <vt:lpstr>Things to do</vt:lpstr>
      <vt:lpstr>Two big next steps</vt:lpstr>
      <vt:lpstr>Potential complications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84</cp:revision>
  <dcterms:created xsi:type="dcterms:W3CDTF">2024-08-07T17:39:51Z</dcterms:created>
  <dcterms:modified xsi:type="dcterms:W3CDTF">2024-09-25T19:33:52Z</dcterms:modified>
</cp:coreProperties>
</file>

<file path=docProps/thumbnail.jpeg>
</file>